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 varScale="1">
        <p:scale>
          <a:sx n="96" d="100"/>
          <a:sy n="96" d="100"/>
        </p:scale>
        <p:origin x="110" y="10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B9F3FC-E2BB-402F-9DE2-7EF828BDC2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1FE1D59-11E5-4691-96DD-07124A25F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CC4FF0-3DFF-4E8C-B265-5F245A7A6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B1CB911-F34B-45A0-A74F-AE395B7D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FDF554-BFA1-40B9-948B-EC73C6D8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34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666C72-34E1-46A6-963C-AA1130A90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FF4E7F-D548-4FB7-9713-F77FCB606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0490221-EC22-4309-A11F-E89985218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B0B0C7-DFD1-4615-87EE-221C0ABBF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C2F7D-F924-4E0D-ADC9-F8B5C161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7917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5ABAA2-B4C4-45A9-AF9A-50903DD6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1E5B7B-D43A-45BF-8033-BE255CD40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EBC3FA-93E8-4784-9836-3F06C6B44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EC44E0-926B-4A59-A1E0-8939FD069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3D2E78-9596-43E2-80AB-DA30A710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9032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D1233C-907A-45C3-9A69-31FB1F6D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6971A5-B7E8-4626-92B3-D1F3D0251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7C92069-BADB-4D84-BCB7-7645D3349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A7BA8E-06DC-4665-9A6B-F5F35461E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A7DF39-5FD4-4A28-ADC0-C01EBFA9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87158B7-9E07-4BAC-833F-42A00EF73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67197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B056D-B2C6-4E71-82D7-65D4528E0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04A3C3-11DB-4D3F-A63C-7517E2A8A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FE7E5DF-EEEF-43EA-ADA0-9FADC5C117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5E9D31F-8A8A-4DBA-AEF8-A915E237C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B0D2AFE-FF08-45F1-A076-3D5EAA8BD7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36777A2-B353-49FE-AB63-0D4D57B3B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7319CE-5677-4E17-86F8-4E62177C5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D0B8C6D-1780-4EDB-BBA1-8ECAA8B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336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B2B3DA-6754-4B0B-903E-17E6F8187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20FC6A9-6512-4528-AF1B-A7AEDE5F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D6EC4A-A1B4-4C18-9F7A-CCFBA5931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6EE681-4760-4F37-9C71-22C9424E9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70176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28BBD2A-48ED-4ED6-94D6-9AA3EF179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34914A-B5D8-445D-A263-9AFF7EAFC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A5195D-243F-45E0-9109-A904FB0F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936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3DF934-A2FB-4002-9067-0B09855F8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4A0435-9DC1-41CB-A827-7680D0E0D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8D83581-8D6C-44D5-ADE8-681032D4F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3EED40B-CDC5-4DF2-9738-16922829F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5EADB1-FEF7-44C0-B133-2212C7370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8415E32-D743-417D-865F-D786CD2FC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602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7E5190-2118-4F4B-B7E8-B1D45B825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BACFD4-EC21-48F3-B6F1-EC34297076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FFF7DF2-8336-437C-8200-22B258B4A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6F3C89-BFDD-4241-B966-D10ACD40E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935B04D-75CA-4409-9731-64B7477CD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25EB6EF-0506-4DAE-A647-76FC128B7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107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F02933-6543-4EB7-85A9-D3B2664B0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09B2A16-3949-459E-9F03-63760AE26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050C11-7B47-4A43-8377-A575DD435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F85A36-8F8D-4314-AF03-6449EA269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226489-175F-4CFA-97C9-BCEEAE6DF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02017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BE96BDA-BFBD-49AA-896C-410E4DFBF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721DFFC-DE58-4977-8A56-B477C83AF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1746B62-7D7F-4522-BDF5-26B060CE7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B23862-D117-402B-B72E-F70EBD3B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59B8CC-AADC-42D8-B240-5548CEDED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33258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7745436-65EB-4BD0-8121-6B9BC82F7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716D2F-C8A7-4217-AB8B-298BED6B3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D00C19-AA82-406E-AB90-35356535D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8E5396-27A3-461F-AE13-FB0576A77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DA6E18-36BC-4DF3-B89E-7005BF541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88571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A5D97F9-03A2-494A-A23C-4F762939F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88" y="1005840"/>
            <a:ext cx="11649808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76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Zihlmann Franz</dc:creator>
  <cp:lastModifiedBy>Zihlmann Franz</cp:lastModifiedBy>
  <cp:revision>2</cp:revision>
  <dcterms:created xsi:type="dcterms:W3CDTF">2021-11-08T11:05:56Z</dcterms:created>
  <dcterms:modified xsi:type="dcterms:W3CDTF">2021-11-08T11:21:23Z</dcterms:modified>
</cp:coreProperties>
</file>